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8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9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01" autoAdjust="0"/>
    <p:restoredTop sz="94660"/>
  </p:normalViewPr>
  <p:slideViewPr>
    <p:cSldViewPr snapToGrid="0">
      <p:cViewPr varScale="1">
        <p:scale>
          <a:sx n="73" d="100"/>
          <a:sy n="73" d="100"/>
        </p:scale>
        <p:origin x="34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0B94D-1A1E-4537-874A-E09F52D06106}" type="datetimeFigureOut">
              <a:rPr lang="ru-RU" smtClean="0"/>
              <a:t>27.03.2025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EB783-19E4-49D4-99F8-6C615D943B4D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8140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0B94D-1A1E-4537-874A-E09F52D06106}" type="datetimeFigureOut">
              <a:rPr lang="ru-RU" smtClean="0"/>
              <a:t>27.03.2025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EB783-19E4-49D4-99F8-6C615D943B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6628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0B94D-1A1E-4537-874A-E09F52D06106}" type="datetimeFigureOut">
              <a:rPr lang="ru-RU" smtClean="0"/>
              <a:t>27.03.2025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EB783-19E4-49D4-99F8-6C615D943B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20709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0B94D-1A1E-4537-874A-E09F52D06106}" type="datetimeFigureOut">
              <a:rPr lang="ru-RU" smtClean="0"/>
              <a:t>27.03.2025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EB783-19E4-49D4-99F8-6C615D943B4D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302612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0B94D-1A1E-4537-874A-E09F52D06106}" type="datetimeFigureOut">
              <a:rPr lang="ru-RU" smtClean="0"/>
              <a:t>27.03.2025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EB783-19E4-49D4-99F8-6C615D943B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88431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0B94D-1A1E-4537-874A-E09F52D06106}" type="datetimeFigureOut">
              <a:rPr lang="ru-RU" smtClean="0"/>
              <a:t>27.03.2025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EB783-19E4-49D4-99F8-6C615D943B4D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841825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0B94D-1A1E-4537-874A-E09F52D06106}" type="datetimeFigureOut">
              <a:rPr lang="ru-RU" smtClean="0"/>
              <a:t>27.03.2025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EB783-19E4-49D4-99F8-6C615D943B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89472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0B94D-1A1E-4537-874A-E09F52D06106}" type="datetimeFigureOut">
              <a:rPr lang="ru-RU" smtClean="0"/>
              <a:t>27.03.2025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EB783-19E4-49D4-99F8-6C615D943B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63604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0B94D-1A1E-4537-874A-E09F52D06106}" type="datetimeFigureOut">
              <a:rPr lang="ru-RU" smtClean="0"/>
              <a:t>27.03.2025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EB783-19E4-49D4-99F8-6C615D943B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3917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0B94D-1A1E-4537-874A-E09F52D06106}" type="datetimeFigureOut">
              <a:rPr lang="ru-RU" smtClean="0"/>
              <a:t>27.03.2025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EB783-19E4-49D4-99F8-6C615D943B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4388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0B94D-1A1E-4537-874A-E09F52D06106}" type="datetimeFigureOut">
              <a:rPr lang="ru-RU" smtClean="0"/>
              <a:t>27.03.2025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EB783-19E4-49D4-99F8-6C615D943B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3672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0B94D-1A1E-4537-874A-E09F52D06106}" type="datetimeFigureOut">
              <a:rPr lang="ru-RU" smtClean="0"/>
              <a:t>27.03.2025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EB783-19E4-49D4-99F8-6C615D943B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1645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0B94D-1A1E-4537-874A-E09F52D06106}" type="datetimeFigureOut">
              <a:rPr lang="ru-RU" smtClean="0"/>
              <a:t>27.03.2025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EB783-19E4-49D4-99F8-6C615D943B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7053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0B94D-1A1E-4537-874A-E09F52D06106}" type="datetimeFigureOut">
              <a:rPr lang="ru-RU" smtClean="0"/>
              <a:t>27.03.2025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EB783-19E4-49D4-99F8-6C615D943B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74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0B94D-1A1E-4537-874A-E09F52D06106}" type="datetimeFigureOut">
              <a:rPr lang="ru-RU" smtClean="0"/>
              <a:t>27.03.2025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EB783-19E4-49D4-99F8-6C615D943B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1587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0B94D-1A1E-4537-874A-E09F52D06106}" type="datetimeFigureOut">
              <a:rPr lang="ru-RU" smtClean="0"/>
              <a:t>27.03.2025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EB783-19E4-49D4-99F8-6C615D943B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8423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0B94D-1A1E-4537-874A-E09F52D06106}" type="datetimeFigureOut">
              <a:rPr lang="ru-RU" smtClean="0"/>
              <a:t>27.03.2025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EB783-19E4-49D4-99F8-6C615D943B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4438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3A0B94D-1A1E-4537-874A-E09F52D06106}" type="datetimeFigureOut">
              <a:rPr lang="ru-RU" smtClean="0"/>
              <a:t>27.03.2025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FA2EB783-19E4-49D4-99F8-6C615D943B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19956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76px-Coat_of_Arms_of_Dagestan"/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8439" y="226176"/>
            <a:ext cx="1479098" cy="147356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1767840" y="1893268"/>
            <a:ext cx="727165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tabLst>
                <a:tab pos="190500" algn="l"/>
                <a:tab pos="3059430" algn="ctr"/>
              </a:tabLst>
            </a:pPr>
            <a:r>
              <a:rPr lang="ru-RU" sz="3000" b="1" cap="all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МИНИСТЕРСТВО ТРАНСПОРТА </a:t>
            </a:r>
            <a:r>
              <a:rPr lang="ru-RU" sz="3000" b="1" cap="all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 дорожного хозяйства Республики </a:t>
            </a:r>
            <a:r>
              <a:rPr lang="ru-RU" sz="3000" b="1" cap="all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Дагестан</a:t>
            </a:r>
            <a:endParaRPr lang="ru-RU" sz="3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938439" y="3577566"/>
            <a:ext cx="16633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(Антитеррор)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0107" y="4419991"/>
            <a:ext cx="614743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tabLst>
                <a:tab pos="1362710" algn="l"/>
              </a:tabLst>
            </a:pPr>
            <a:r>
              <a:rPr lang="ru-RU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Государственная </a:t>
            </a:r>
            <a:r>
              <a:rPr lang="ru-RU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тайна. Государственная измена.</a:t>
            </a:r>
            <a:endParaRPr lang="ru-RU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8302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76px-Coat_of_Arms_of_Dagestan"/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268" y="655681"/>
            <a:ext cx="1479098" cy="147356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474617" y="2241166"/>
            <a:ext cx="2438400" cy="17430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tabLst>
                <a:tab pos="190500" algn="l"/>
                <a:tab pos="3059430" algn="ctr"/>
              </a:tabLst>
            </a:pPr>
            <a:r>
              <a:rPr lang="ru-RU" b="1" cap="all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МИНИСТЕРСТВО ТРАНСПОРТА </a:t>
            </a:r>
            <a:r>
              <a:rPr lang="ru-RU" b="1" cap="all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 дорожного хозяйства Республики </a:t>
            </a:r>
            <a:r>
              <a:rPr lang="ru-RU" b="1" cap="all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Дагестан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720" y="655681"/>
            <a:ext cx="7456714" cy="5644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004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76px-Coat_of_Arms_of_Dagestan"/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268" y="655681"/>
            <a:ext cx="1479098" cy="147356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474617" y="2241166"/>
            <a:ext cx="2438400" cy="17430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tabLst>
                <a:tab pos="190500" algn="l"/>
                <a:tab pos="3059430" algn="ctr"/>
              </a:tabLst>
            </a:pPr>
            <a:r>
              <a:rPr lang="ru-RU" b="1" cap="all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МИНИСТЕРСТВО ТРАНСПОРТА </a:t>
            </a:r>
            <a:r>
              <a:rPr lang="ru-RU" b="1" cap="all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 дорожного хозяйства Республики </a:t>
            </a:r>
            <a:r>
              <a:rPr lang="ru-RU" b="1" cap="all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Дагестан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463" y="655681"/>
            <a:ext cx="7920378" cy="5632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1990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76px-Coat_of_Arms_of_Dagestan"/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268" y="655681"/>
            <a:ext cx="1479098" cy="147356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474617" y="2241166"/>
            <a:ext cx="2438400" cy="17430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tabLst>
                <a:tab pos="190500" algn="l"/>
                <a:tab pos="3059430" algn="ctr"/>
              </a:tabLst>
            </a:pPr>
            <a:r>
              <a:rPr lang="ru-RU" b="1" cap="all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МИНИСТЕРСТВО ТРАНСПОРТА </a:t>
            </a:r>
            <a:r>
              <a:rPr lang="ru-RU" b="1" cap="all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 дорожного хозяйства Республики </a:t>
            </a:r>
            <a:r>
              <a:rPr lang="ru-RU" b="1" cap="all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Дагестан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415" y="655681"/>
            <a:ext cx="7572648" cy="5557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0048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76px-Coat_of_Arms_of_Dagestan"/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268" y="655681"/>
            <a:ext cx="1479098" cy="147356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474617" y="2241166"/>
            <a:ext cx="2438400" cy="17430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tabLst>
                <a:tab pos="190500" algn="l"/>
                <a:tab pos="3059430" algn="ctr"/>
              </a:tabLst>
            </a:pPr>
            <a:r>
              <a:rPr lang="ru-RU" b="1" cap="all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МИНИСТЕРСТВО ТРАНСПОРТА </a:t>
            </a:r>
            <a:r>
              <a:rPr lang="ru-RU" b="1" cap="all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 дорожного хозяйства Республики </a:t>
            </a:r>
            <a:r>
              <a:rPr lang="ru-RU" b="1" cap="all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Дагестан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9777" y="655681"/>
            <a:ext cx="7740650" cy="5504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6389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76px-Coat_of_Arms_of_Dagestan"/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268" y="655681"/>
            <a:ext cx="1479098" cy="147356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474617" y="2241166"/>
            <a:ext cx="2438400" cy="17430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tabLst>
                <a:tab pos="190500" algn="l"/>
                <a:tab pos="3059430" algn="ctr"/>
              </a:tabLst>
            </a:pPr>
            <a:r>
              <a:rPr lang="ru-RU" b="1" cap="all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МИНИСТЕРСТВО ТРАНСПОРТА </a:t>
            </a:r>
            <a:r>
              <a:rPr lang="ru-RU" b="1" cap="all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 дорожного хозяйства Республики </a:t>
            </a:r>
            <a:r>
              <a:rPr lang="ru-RU" b="1" cap="all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Дагестан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3286" y="655681"/>
            <a:ext cx="7443652" cy="5655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7726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76px-Coat_of_Arms_of_Dagestan"/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268" y="655681"/>
            <a:ext cx="1479098" cy="147356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474617" y="2241166"/>
            <a:ext cx="2438400" cy="17430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tabLst>
                <a:tab pos="190500" algn="l"/>
                <a:tab pos="3059430" algn="ctr"/>
              </a:tabLst>
            </a:pPr>
            <a:r>
              <a:rPr lang="ru-RU" b="1" cap="all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МИНИСТЕРСТВО ТРАНСПОРТА </a:t>
            </a:r>
            <a:r>
              <a:rPr lang="ru-RU" b="1" cap="all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 дорожного хозяйства Республики </a:t>
            </a:r>
            <a:r>
              <a:rPr lang="ru-RU" b="1" cap="all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Дагестан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971" y="655681"/>
            <a:ext cx="7591153" cy="5652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0629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76px-Coat_of_Arms_of_Dagestan"/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268" y="655681"/>
            <a:ext cx="1479098" cy="147356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474617" y="2241166"/>
            <a:ext cx="2438400" cy="17430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tabLst>
                <a:tab pos="190500" algn="l"/>
                <a:tab pos="3059430" algn="ctr"/>
              </a:tabLst>
            </a:pPr>
            <a:r>
              <a:rPr lang="ru-RU" b="1" cap="all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МИНИСТЕРСТВО ТРАНСПОРТА </a:t>
            </a:r>
            <a:r>
              <a:rPr lang="ru-RU" b="1" cap="all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 дорожного хозяйства Республики </a:t>
            </a:r>
            <a:r>
              <a:rPr lang="ru-RU" b="1" cap="all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Дагестан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9811" y="655681"/>
            <a:ext cx="7542439" cy="567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9432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76px-Coat_of_Arms_of_Dagestan"/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268" y="655681"/>
            <a:ext cx="1479098" cy="147356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474617" y="2241166"/>
            <a:ext cx="2438400" cy="17430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tabLst>
                <a:tab pos="190500" algn="l"/>
                <a:tab pos="3059430" algn="ctr"/>
              </a:tabLst>
            </a:pPr>
            <a:r>
              <a:rPr lang="ru-RU" b="1" cap="all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МИНИСТЕРСТВО ТРАНСПОРТА </a:t>
            </a:r>
            <a:r>
              <a:rPr lang="ru-RU" b="1" cap="all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 дорожного хозяйства Республики </a:t>
            </a:r>
            <a:r>
              <a:rPr lang="ru-RU" b="1" cap="all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Дагестан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153" y="655681"/>
            <a:ext cx="7688036" cy="5337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5195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76px-Coat_of_Arms_of_Dagestan"/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268" y="655681"/>
            <a:ext cx="1479098" cy="147356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474617" y="2241166"/>
            <a:ext cx="2438400" cy="17430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tabLst>
                <a:tab pos="190500" algn="l"/>
                <a:tab pos="3059430" algn="ctr"/>
              </a:tabLst>
            </a:pPr>
            <a:r>
              <a:rPr lang="ru-RU" b="1" cap="all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МИНИСТЕРСТВО ТРАНСПОРТА </a:t>
            </a:r>
            <a:r>
              <a:rPr lang="ru-RU" b="1" cap="all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 дорожного хозяйства Республики </a:t>
            </a:r>
            <a:r>
              <a:rPr lang="ru-RU" b="1" cap="all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Дагестан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279" y="655681"/>
            <a:ext cx="7600405" cy="5552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761364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49</TotalTime>
  <Words>79</Words>
  <Application>Microsoft Office PowerPoint</Application>
  <PresentationFormat>Широкоэкранный</PresentationFormat>
  <Paragraphs>12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Century Gothic</vt:lpstr>
      <vt:lpstr>Times New Roman</vt:lpstr>
      <vt:lpstr>Wingdings 3</vt:lpstr>
      <vt:lpstr>Сектор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Аят</dc:creator>
  <cp:lastModifiedBy>Аят</cp:lastModifiedBy>
  <cp:revision>6</cp:revision>
  <dcterms:created xsi:type="dcterms:W3CDTF">2025-03-27T08:32:10Z</dcterms:created>
  <dcterms:modified xsi:type="dcterms:W3CDTF">2025-03-27T09:53:23Z</dcterms:modified>
</cp:coreProperties>
</file>